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6" r:id="rId3"/>
    <p:sldId id="261" r:id="rId4"/>
    <p:sldId id="262" r:id="rId5"/>
    <p:sldId id="260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3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6353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3457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6028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0498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0797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2862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376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4753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254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6719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839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C3A70-0BA5-493B-90E1-F4FEB0E705D1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B3E7F-5443-4651-82EC-E0BC527000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89244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6000" contrast="-2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1DFE0705-F039-A4A0-BA7D-DA44BFEF2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5366" y="2353640"/>
            <a:ext cx="6341267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b="1" kern="1200" dirty="0">
                <a:latin typeface="Arial Rounded MT Bold" panose="020F0704030504030204" pitchFamily="34" charset="0"/>
                <a:cs typeface="Aharoni" panose="02010803020104030203" pitchFamily="2" charset="-79"/>
              </a:rPr>
              <a:t>Violin Simulator</a:t>
            </a:r>
            <a:br>
              <a:rPr lang="en-US" sz="4000" kern="1200" dirty="0">
                <a:latin typeface="Arial Rounded MT Bold" panose="020F0704030504030204" pitchFamily="34" charset="0"/>
                <a:cs typeface="Aharoni" panose="02010803020104030203" pitchFamily="2" charset="-79"/>
              </a:rPr>
            </a:br>
            <a:br>
              <a:rPr lang="en-US" sz="4000" kern="1200" dirty="0">
                <a:latin typeface="Arial Rounded MT Bold" panose="020F0704030504030204" pitchFamily="34" charset="0"/>
                <a:cs typeface="Aharoni" panose="02010803020104030203" pitchFamily="2" charset="-79"/>
              </a:rPr>
            </a:br>
            <a:r>
              <a:rPr lang="en-US" sz="1800" dirty="0">
                <a:latin typeface="Arial Rounded MT Bold" panose="020F0704030504030204" pitchFamily="34" charset="0"/>
                <a:cs typeface="Aharoni" panose="02010803020104030203" pitchFamily="2" charset="-79"/>
              </a:rPr>
              <a:t>Gabriel Duarte</a:t>
            </a:r>
            <a:endParaRPr lang="en-US" sz="4000" kern="1200" dirty="0">
              <a:latin typeface="Arial Rounded MT Bold" panose="020F0704030504030204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183906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brightnessContrast bright="-82000" contrast="-4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268BBB4-B3AE-C40A-761D-B48D84C9864B}"/>
              </a:ext>
            </a:extLst>
          </p:cNvPr>
          <p:cNvSpPr txBox="1">
            <a:spLocks/>
          </p:cNvSpPr>
          <p:nvPr/>
        </p:nvSpPr>
        <p:spPr>
          <a:xfrm>
            <a:off x="2925366" y="45861"/>
            <a:ext cx="6341267" cy="111105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Arial Rounded MT Bold" panose="020F0704030504030204" pitchFamily="34" charset="0"/>
                <a:cs typeface="Aharoni" panose="02010803020104030203" pitchFamily="2" charset="-79"/>
              </a:rPr>
              <a:t>CONTEXTO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F464B0DE-B160-C05E-763F-757A6CF3454B}"/>
              </a:ext>
            </a:extLst>
          </p:cNvPr>
          <p:cNvSpPr txBox="1">
            <a:spLocks/>
          </p:cNvSpPr>
          <p:nvPr/>
        </p:nvSpPr>
        <p:spPr>
          <a:xfrm>
            <a:off x="182166" y="1652183"/>
            <a:ext cx="7521341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dirty="0">
                <a:latin typeface="Arial Rounded MT Bold" panose="020F0704030504030204" pitchFamily="34" charset="0"/>
                <a:cs typeface="Aharoni" panose="02010803020104030203" pitchFamily="2" charset="-79"/>
              </a:rPr>
              <a:t>O que é um violino?</a:t>
            </a:r>
          </a:p>
          <a:p>
            <a:pPr algn="l"/>
            <a:endParaRPr lang="pt-BR" sz="2400" dirty="0">
              <a:latin typeface="Arial Rounded MT Bold" panose="020F0704030504030204" pitchFamily="34" charset="0"/>
              <a:cs typeface="Aharoni" panose="02010803020104030203" pitchFamily="2" charset="-79"/>
            </a:endParaRPr>
          </a:p>
          <a:p>
            <a:pPr algn="l"/>
            <a:r>
              <a:rPr lang="pt-BR" sz="2400" dirty="0">
                <a:latin typeface="Arial Rounded MT Bold" panose="020F0704030504030204" pitchFamily="34" charset="0"/>
                <a:cs typeface="Aharoni" panose="02010803020104030203" pitchFamily="2" charset="-79"/>
              </a:rPr>
              <a:t> Instrumento com quatro cordas, que é tocado com um arco. </a:t>
            </a:r>
          </a:p>
          <a:p>
            <a:pPr algn="l"/>
            <a:endParaRPr lang="pt-BR" sz="2400" dirty="0">
              <a:latin typeface="Arial Rounded MT Bold" panose="020F0704030504030204" pitchFamily="34" charset="0"/>
              <a:cs typeface="Aharoni" panose="02010803020104030203" pitchFamily="2" charset="-79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5E5F1A-3EC8-9549-1CB4-1E4F1854B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0057" y="1874230"/>
            <a:ext cx="1706623" cy="170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D63C9042-3D69-CD3C-3B24-A2A78B9D0589}"/>
              </a:ext>
            </a:extLst>
          </p:cNvPr>
          <p:cNvSpPr txBox="1">
            <a:spLocks/>
          </p:cNvSpPr>
          <p:nvPr/>
        </p:nvSpPr>
        <p:spPr>
          <a:xfrm>
            <a:off x="182166" y="4130457"/>
            <a:ext cx="7521341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dirty="0">
                <a:latin typeface="Arial Rounded MT Bold" panose="020F0704030504030204" pitchFamily="34" charset="0"/>
                <a:cs typeface="Aharoni" panose="02010803020104030203" pitchFamily="2" charset="-79"/>
              </a:rPr>
              <a:t>Pentagrama</a:t>
            </a:r>
          </a:p>
          <a:p>
            <a:pPr algn="l"/>
            <a:endParaRPr lang="pt-BR" sz="2400" dirty="0">
              <a:latin typeface="Arial Rounded MT Bold" panose="020F0704030504030204" pitchFamily="34" charset="0"/>
              <a:cs typeface="Aharoni" panose="02010803020104030203" pitchFamily="2" charset="-79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dirty="0">
                <a:latin typeface="Arial Rounded MT Bold" panose="020F0704030504030204" pitchFamily="34" charset="0"/>
                <a:cs typeface="Aharoni" panose="02010803020104030203" pitchFamily="2" charset="-79"/>
              </a:rPr>
              <a:t>Clave de Sol</a:t>
            </a:r>
          </a:p>
          <a:p>
            <a:pPr algn="l"/>
            <a:endParaRPr lang="pt-BR" sz="2400" dirty="0">
              <a:latin typeface="Arial Rounded MT Bold" panose="020F0704030504030204" pitchFamily="34" charset="0"/>
              <a:cs typeface="Aharoni" panose="02010803020104030203" pitchFamily="2" charset="-79"/>
            </a:endParaRPr>
          </a:p>
        </p:txBody>
      </p:sp>
      <p:pic>
        <p:nvPicPr>
          <p:cNvPr id="1028" name="Picture 4" descr="Clave de sol – Wikipédia, a enciclopédia livre">
            <a:extLst>
              <a:ext uri="{FF2B5EF4-FFF2-40B4-BE49-F238E27FC236}">
                <a16:creationId xmlns:a16="http://schemas.microsoft.com/office/drawing/2014/main" id="{F1DFA8C6-004A-D01B-1BDB-32F19A822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8230" y="4277128"/>
            <a:ext cx="2838450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0286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brightnessContrast bright="-82000" contrast="-4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268BBB4-B3AE-C40A-761D-B48D84C9864B}"/>
              </a:ext>
            </a:extLst>
          </p:cNvPr>
          <p:cNvSpPr txBox="1">
            <a:spLocks/>
          </p:cNvSpPr>
          <p:nvPr/>
        </p:nvSpPr>
        <p:spPr>
          <a:xfrm>
            <a:off x="2925366" y="45861"/>
            <a:ext cx="6341267" cy="111105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Arial Rounded MT Bold" panose="020F0704030504030204" pitchFamily="34" charset="0"/>
                <a:cs typeface="Aharoni" panose="02010803020104030203" pitchFamily="2" charset="-79"/>
              </a:rPr>
              <a:t>VIOLINO &amp; EU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9B3660C-95B7-4FA0-AC25-B850E52CCA36}"/>
              </a:ext>
            </a:extLst>
          </p:cNvPr>
          <p:cNvSpPr txBox="1"/>
          <p:nvPr/>
        </p:nvSpPr>
        <p:spPr>
          <a:xfrm>
            <a:off x="403964" y="1662768"/>
            <a:ext cx="797594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rgbClr val="F8F8F2"/>
                </a:solidFill>
                <a:latin typeface="Arial Rounded MT Bold" panose="020F0704030504030204" pitchFamily="34" charset="0"/>
              </a:rPr>
              <a:t>Vi meu primo tocando quando eu era criança.</a:t>
            </a:r>
            <a:endParaRPr lang="pt-BR" sz="2400" dirty="0">
              <a:solidFill>
                <a:srgbClr val="F8F8F2"/>
              </a:solidFill>
              <a:effectLst/>
              <a:latin typeface="Arial Rounded MT Bold" panose="020F0704030504030204" pitchFamily="34" charset="0"/>
            </a:endParaRPr>
          </a:p>
          <a:p>
            <a:endParaRPr lang="pt-BR" sz="2400" dirty="0">
              <a:solidFill>
                <a:srgbClr val="F8F8F2"/>
              </a:solidFill>
              <a:latin typeface="Arial Rounded MT Bold" panose="020F0704030504030204" pitchFamily="34" charset="0"/>
            </a:endParaRPr>
          </a:p>
          <a:p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Comecei a estudar teoria musical com 10 anos, em 2013.</a:t>
            </a:r>
          </a:p>
          <a:p>
            <a:endParaRPr lang="pt-BR" sz="2400" dirty="0">
              <a:solidFill>
                <a:srgbClr val="F8F8F2"/>
              </a:solidFill>
              <a:latin typeface="Arial Rounded MT Bold" panose="020F0704030504030204" pitchFamily="34" charset="0"/>
            </a:endParaRPr>
          </a:p>
          <a:p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Em 2014 eu comecei a tocar violino.</a:t>
            </a:r>
          </a:p>
          <a:p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              </a:t>
            </a:r>
          </a:p>
        </p:txBody>
      </p:sp>
    </p:spTree>
    <p:extLst>
      <p:ext uri="{BB962C8B-B14F-4D97-AF65-F5344CB8AC3E}">
        <p14:creationId xmlns:p14="http://schemas.microsoft.com/office/powerpoint/2010/main" val="3559562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brightnessContrast bright="-82000" contrast="-4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268BBB4-B3AE-C40A-761D-B48D84C9864B}"/>
              </a:ext>
            </a:extLst>
          </p:cNvPr>
          <p:cNvSpPr txBox="1">
            <a:spLocks/>
          </p:cNvSpPr>
          <p:nvPr/>
        </p:nvSpPr>
        <p:spPr>
          <a:xfrm>
            <a:off x="2925366" y="45861"/>
            <a:ext cx="6341267" cy="111105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Arial Rounded MT Bold" panose="020F0704030504030204" pitchFamily="34" charset="0"/>
                <a:cs typeface="Aharoni" panose="02010803020104030203" pitchFamily="2" charset="-79"/>
              </a:rPr>
              <a:t>VALORES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9B3660C-95B7-4FA0-AC25-B850E52CCA36}"/>
              </a:ext>
            </a:extLst>
          </p:cNvPr>
          <p:cNvSpPr txBox="1"/>
          <p:nvPr/>
        </p:nvSpPr>
        <p:spPr>
          <a:xfrm>
            <a:off x="516698" y="1637716"/>
            <a:ext cx="4005198" cy="44531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8F8F2"/>
                </a:solidFill>
                <a:latin typeface="Arial Rounded MT Bold" panose="020F0704030504030204" pitchFamily="34" charset="0"/>
              </a:rPr>
              <a:t>Resiliência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Trabalho Duro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8F8F2"/>
                </a:solidFill>
                <a:latin typeface="Arial Rounded MT Bold" panose="020F0704030504030204" pitchFamily="34" charset="0"/>
              </a:rPr>
              <a:t>Comprometimento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Esforço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Disciplina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Responsabilidade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Auto didatismo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F8F8F2"/>
              </a:solidFill>
              <a:effectLst/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39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brightnessContrast bright="-82000" contrast="-4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7AC3C71-61D9-AF23-496B-A6E4D7A97B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8209" y="1803486"/>
            <a:ext cx="4518624" cy="3952486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C268BBB4-B3AE-C40A-761D-B48D84C9864B}"/>
              </a:ext>
            </a:extLst>
          </p:cNvPr>
          <p:cNvSpPr txBox="1">
            <a:spLocks/>
          </p:cNvSpPr>
          <p:nvPr/>
        </p:nvSpPr>
        <p:spPr>
          <a:xfrm>
            <a:off x="2925366" y="45861"/>
            <a:ext cx="6544311" cy="111105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000" dirty="0">
                <a:latin typeface="Arial Rounded MT Bold" panose="020F0704030504030204" pitchFamily="34" charset="0"/>
                <a:cs typeface="Aharoni" panose="02010803020104030203" pitchFamily="2" charset="-79"/>
              </a:rPr>
              <a:t>MODELAGEM DE DADOS</a:t>
            </a:r>
            <a:endParaRPr lang="en-US" sz="4000" dirty="0">
              <a:latin typeface="Arial Rounded MT Bold" panose="020F0704030504030204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23426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brightnessContrast bright="-82000" contrast="-4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268BBB4-B3AE-C40A-761D-B48D84C9864B}"/>
              </a:ext>
            </a:extLst>
          </p:cNvPr>
          <p:cNvSpPr txBox="1">
            <a:spLocks/>
          </p:cNvSpPr>
          <p:nvPr/>
        </p:nvSpPr>
        <p:spPr>
          <a:xfrm>
            <a:off x="2925366" y="346486"/>
            <a:ext cx="6341267" cy="111105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Arial Rounded MT Bold" panose="020F0704030504030204" pitchFamily="34" charset="0"/>
                <a:cs typeface="Aharoni" panose="02010803020104030203" pitchFamily="2" charset="-79"/>
              </a:rPr>
              <a:t>DESAFIO E SUPERAÇÃO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9B3660C-95B7-4FA0-AC25-B850E52CCA36}"/>
              </a:ext>
            </a:extLst>
          </p:cNvPr>
          <p:cNvSpPr txBox="1"/>
          <p:nvPr/>
        </p:nvSpPr>
        <p:spPr>
          <a:xfrm>
            <a:off x="516698" y="1637716"/>
            <a:ext cx="7061549" cy="2929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8F8F2"/>
                </a:solidFill>
                <a:latin typeface="Arial Rounded MT Bold" panose="020F0704030504030204" pitchFamily="34" charset="0"/>
              </a:rPr>
              <a:t>Desafio: Animação com CSS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F8F8F2"/>
              </a:solidFill>
              <a:latin typeface="Arial Rounded MT Bold" panose="020F0704030504030204" pitchFamily="34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Superação</a:t>
            </a:r>
            <a:r>
              <a:rPr lang="pt-BR" sz="2400" dirty="0">
                <a:solidFill>
                  <a:srgbClr val="F8F8F2"/>
                </a:solidFill>
                <a:latin typeface="Arial Rounded MT Bold" panose="020F0704030504030204" pitchFamily="34" charset="0"/>
              </a:rPr>
              <a:t>: Aprender a fazer animação com CSS sozinho.</a:t>
            </a:r>
            <a:endParaRPr lang="pt-BR" sz="2400" dirty="0">
              <a:solidFill>
                <a:srgbClr val="F8F8F2"/>
              </a:solidFill>
              <a:effectLst/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60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brightnessContrast bright="-82000" contrast="-4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268BBB4-B3AE-C40A-761D-B48D84C9864B}"/>
              </a:ext>
            </a:extLst>
          </p:cNvPr>
          <p:cNvSpPr txBox="1">
            <a:spLocks/>
          </p:cNvSpPr>
          <p:nvPr/>
        </p:nvSpPr>
        <p:spPr>
          <a:xfrm>
            <a:off x="2925366" y="346486"/>
            <a:ext cx="6341267" cy="111105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Arial Rounded MT Bold" panose="020F0704030504030204" pitchFamily="34" charset="0"/>
                <a:cs typeface="Aharoni" panose="02010803020104030203" pitchFamily="2" charset="-79"/>
              </a:rPr>
              <a:t>AGRADECIMENTOS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9B3660C-95B7-4FA0-AC25-B850E52CCA36}"/>
              </a:ext>
            </a:extLst>
          </p:cNvPr>
          <p:cNvSpPr txBox="1"/>
          <p:nvPr/>
        </p:nvSpPr>
        <p:spPr>
          <a:xfrm>
            <a:off x="441542" y="2125758"/>
            <a:ext cx="7061549" cy="2606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8F8F2"/>
                </a:solidFill>
                <a:latin typeface="Arial Rounded MT Bold" panose="020F0704030504030204" pitchFamily="34" charset="0"/>
              </a:rPr>
              <a:t>Corpo docente da São Paulo Tech </a:t>
            </a:r>
            <a:r>
              <a:rPr lang="pt-BR" sz="2400" dirty="0" err="1">
                <a:solidFill>
                  <a:srgbClr val="F8F8F2"/>
                </a:solidFill>
                <a:latin typeface="Arial Rounded MT Bold" panose="020F0704030504030204" pitchFamily="34" charset="0"/>
              </a:rPr>
              <a:t>School</a:t>
            </a:r>
            <a:endParaRPr lang="pt-BR" sz="2400" dirty="0">
              <a:solidFill>
                <a:srgbClr val="F8F8F2"/>
              </a:solidFill>
              <a:latin typeface="Arial Rounded MT Bold" panose="020F0704030504030204" pitchFamily="34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F8F8F2"/>
              </a:solidFill>
              <a:latin typeface="Arial Rounded MT Bold" panose="020F07040305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Meus amigos, principalmente ao Gustavo </a:t>
            </a:r>
            <a:r>
              <a:rPr lang="pt-BR" sz="2400" dirty="0" err="1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Antonio</a:t>
            </a:r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, Pedro </a:t>
            </a:r>
            <a:r>
              <a:rPr lang="pt-BR" sz="2400" dirty="0" err="1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Jesuino</a:t>
            </a:r>
            <a:r>
              <a:rPr lang="pt-BR" sz="2400" dirty="0">
                <a:solidFill>
                  <a:srgbClr val="F8F8F2"/>
                </a:solidFill>
                <a:effectLst/>
                <a:latin typeface="Arial Rounded MT Bold" panose="020F0704030504030204" pitchFamily="34" charset="0"/>
              </a:rPr>
              <a:t> e a Rafaella.</a:t>
            </a:r>
          </a:p>
        </p:txBody>
      </p:sp>
    </p:spTree>
    <p:extLst>
      <p:ext uri="{BB962C8B-B14F-4D97-AF65-F5344CB8AC3E}">
        <p14:creationId xmlns:p14="http://schemas.microsoft.com/office/powerpoint/2010/main" val="3552046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</TotalTime>
  <Words>116</Words>
  <Application>Microsoft Office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Arial Rounded MT Bold</vt:lpstr>
      <vt:lpstr>Calibri</vt:lpstr>
      <vt:lpstr>Calibri Light</vt:lpstr>
      <vt:lpstr>Office Theme</vt:lpstr>
      <vt:lpstr>Violin Simulator  Gabriel Duarte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Violin Simulator  Gabriel Duarte</dc:title>
  <dc:creator>Gabriel Duarte</dc:creator>
  <cp:lastModifiedBy>Gabriel Duarte</cp:lastModifiedBy>
  <cp:revision>1</cp:revision>
  <dcterms:created xsi:type="dcterms:W3CDTF">2022-06-09T00:22:29Z</dcterms:created>
  <dcterms:modified xsi:type="dcterms:W3CDTF">2022-06-09T01:32:15Z</dcterms:modified>
</cp:coreProperties>
</file>

<file path=docProps/thumbnail.jpeg>
</file>